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70" r:id="rId7"/>
    <p:sldId id="265" r:id="rId8"/>
    <p:sldId id="260" r:id="rId9"/>
    <p:sldId id="268" r:id="rId10"/>
    <p:sldId id="267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Aumentar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Mantener el mismo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Disminuir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Marketing en medios sociales</c:v>
                </c:pt>
                <c:pt idx="1">
                  <c:v>Contenido</c:v>
                </c:pt>
                <c:pt idx="2">
                  <c:v>Personalización</c:v>
                </c:pt>
                <c:pt idx="3">
                  <c:v>Publicidad en vídeo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noProof="1">
              <a:solidFill>
                <a:schemeClr val="tx1"/>
              </a:solidFill>
              <a:latin typeface="+mn-lt"/>
            </a:rPr>
            <a:t>Optimización</a:t>
          </a:r>
          <a:br>
            <a:rPr lang="es-ES" sz="1100" b="1" i="0" u="none" noProof="1">
              <a:solidFill>
                <a:schemeClr val="tx1"/>
              </a:solidFill>
              <a:latin typeface="+mn-lt"/>
            </a:rPr>
          </a:br>
          <a:r>
            <a:rPr lang="es-ES" sz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es-ES" sz="1200" cap="none" noProof="1">
              <a:solidFill>
                <a:schemeClr val="tx1"/>
              </a:solidFill>
              <a:latin typeface="+mn-lt"/>
            </a:rPr>
          </a:br>
          <a:r>
            <a:rPr lang="es-ES" sz="1200" cap="none" noProof="1">
              <a:solidFill>
                <a:schemeClr val="tx1"/>
              </a:solidFill>
              <a:latin typeface="+mn-lt"/>
            </a:rPr>
            <a:t>dolor sit amet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planificación</a:t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1CFE26B4-9B65-4346-BFDF-2118130A408A}">
      <dgm:prSet phldrT="[Text]"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administración</a:t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0F5FF731-238A-4024-9A80-B5EEB41A15F1}" type="sib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CA05856-F534-4653-AEA8-793EA21C67A9}" type="parTrans" cxnId="{B87B8585-5933-44CB-8613-22A6A28A058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Investigación</a:t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5F527937-CD5F-4682-B04B-CEBA79E99ED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br>
            <a:rPr lang="es-ES" sz="1500" b="1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noProof="1">
            <a:solidFill>
              <a:schemeClr val="tx1"/>
            </a:solidFill>
            <a:latin typeface="+mn-lt"/>
          </a:endParaRPr>
        </a:p>
      </dgm:t>
    </dgm:pt>
    <dgm:pt modelId="{FBFBF700-F8A4-474A-A342-2C1752EB13B8}" type="par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609A378-B1CD-4490-BAD7-454637280DC6}" type="sibTrans" cxnId="{FEEC04FE-33FF-4741-8C41-C1313093F66A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67FFBD6F-56B0-43EB-BBD0-B4BD04E7A66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467E952F-FCBD-4614-9654-273CCC048B2A}" type="par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997EED20-EB8B-4654-845F-95E376501A61}" type="sibTrans" cxnId="{A2A8C156-4F81-4A90-B08E-225C5B39F500}">
      <dgm:prSet/>
      <dgm:spPr/>
      <dgm:t>
        <a:bodyPr rtlCol="0"/>
        <a:lstStyle/>
        <a:p>
          <a:pPr rtl="0"/>
          <a:endParaRPr lang="es-ES" noProof="1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6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6" custLinFactNeighborY="-22995">
        <dgm:presLayoutVars>
          <dgm:chMax val="1"/>
          <dgm:chPref val="1"/>
        </dgm:presLayoutVars>
      </dgm:prSet>
      <dgm:spPr/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6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6" custLinFactNeighborY="-23100">
        <dgm:presLayoutVars>
          <dgm:chMax val="1"/>
          <dgm:chPref val="1"/>
        </dgm:presLayoutVars>
      </dgm:prSet>
      <dgm:spPr/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6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6" custLinFactNeighborY="-23132">
        <dgm:presLayoutVars>
          <dgm:chMax val="1"/>
          <dgm:chPref val="1"/>
        </dgm:presLayoutVars>
      </dgm:prSet>
      <dgm:spPr/>
    </dgm:pt>
    <dgm:pt modelId="{7C587D4C-D5B4-435C-815B-2630941AFADB}" type="pres">
      <dgm:prSet presAssocID="{9C4CD417-9C03-4DAE-82E1-8B129445F60A}" presName="sibTrans" presStyleCnt="0"/>
      <dgm:spPr/>
    </dgm:pt>
    <dgm:pt modelId="{083D6136-A58E-46F1-A866-3D3D120706A2}" type="pres">
      <dgm:prSet presAssocID="{5F527937-CD5F-4682-B04B-CEBA79E99ED4}" presName="compNode" presStyleCnt="0"/>
      <dgm:spPr/>
    </dgm:pt>
    <dgm:pt modelId="{7C7730D2-6F5C-4C07-B6C9-7B78FB830E86}" type="pres">
      <dgm:prSet presAssocID="{5F527937-CD5F-4682-B04B-CEBA79E99ED4}" presName="iconBgRect" presStyleLbl="bgShp" presStyleIdx="3" presStyleCnt="6" custLinFactNeighborY="-28203"/>
      <dgm:spPr>
        <a:prstGeom prst="rect">
          <a:avLst/>
        </a:prstGeom>
      </dgm:spPr>
    </dgm:pt>
    <dgm:pt modelId="{73DE5867-8622-4ECE-BF05-C44C4A70ACD9}" type="pres">
      <dgm:prSet presAssocID="{5F527937-CD5F-4682-B04B-CEBA79E99ED4}" presName="iconRect" presStyleLbl="node1" presStyleIdx="3" presStyleCnt="6" custLinFactNeighborY="-4916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F4DE9A7E-7688-460B-B8B9-0ED123555AC3}" type="pres">
      <dgm:prSet presAssocID="{5F527937-CD5F-4682-B04B-CEBA79E99ED4}" presName="spaceRect" presStyleCnt="0"/>
      <dgm:spPr/>
    </dgm:pt>
    <dgm:pt modelId="{9A1458B1-9A61-4DC2-8626-D1B5B6AAF481}" type="pres">
      <dgm:prSet presAssocID="{5F527937-CD5F-4682-B04B-CEBA79E99ED4}" presName="textRect" presStyleLbl="revTx" presStyleIdx="3" presStyleCnt="6" custLinFactNeighborY="-70697">
        <dgm:presLayoutVars>
          <dgm:chMax val="1"/>
          <dgm:chPref val="1"/>
        </dgm:presLayoutVars>
      </dgm:prSet>
      <dgm:spPr/>
    </dgm:pt>
    <dgm:pt modelId="{4724C23C-407F-482F-A2D0-67F596F6CFCA}" type="pres">
      <dgm:prSet presAssocID="{6609A378-B1CD-4490-BAD7-454637280DC6}" presName="sibTrans" presStyleCnt="0"/>
      <dgm:spPr/>
    </dgm:pt>
    <dgm:pt modelId="{6FE1ADDD-0990-4D75-A5D5-EF81AF9FA32C}" type="pres">
      <dgm:prSet presAssocID="{67FFBD6F-56B0-43EB-BBD0-B4BD04E7A66C}" presName="compNode" presStyleCnt="0"/>
      <dgm:spPr/>
    </dgm:pt>
    <dgm:pt modelId="{36278FB6-E1FB-41C5-9E64-C3CD6347D9EE}" type="pres">
      <dgm:prSet presAssocID="{67FFBD6F-56B0-43EB-BBD0-B4BD04E7A66C}" presName="iconBgRect" presStyleLbl="bgShp" presStyleIdx="4" presStyleCnt="6" custLinFactNeighborY="-28203"/>
      <dgm:spPr>
        <a:prstGeom prst="rect">
          <a:avLst/>
        </a:prstGeom>
      </dgm:spPr>
    </dgm:pt>
    <dgm:pt modelId="{DFA4AADF-7CE3-49CE-9266-1FF1685AE72B}" type="pres">
      <dgm:prSet presAssocID="{67FFBD6F-56B0-43EB-BBD0-B4BD04E7A66C}" presName="iconRect" presStyleLbl="node1" presStyleIdx="4" presStyleCnt="6" custLinFactNeighborY="-49161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ll Tower"/>
        </a:ext>
      </dgm:extLst>
    </dgm:pt>
    <dgm:pt modelId="{664BDC54-3C32-4107-A9C7-14DDE767E150}" type="pres">
      <dgm:prSet presAssocID="{67FFBD6F-56B0-43EB-BBD0-B4BD04E7A66C}" presName="spaceRect" presStyleCnt="0"/>
      <dgm:spPr/>
    </dgm:pt>
    <dgm:pt modelId="{E1F920E6-D82F-406A-9C4B-D9A87DB39F98}" type="pres">
      <dgm:prSet presAssocID="{67FFBD6F-56B0-43EB-BBD0-B4BD04E7A66C}" presName="textRect" presStyleLbl="revTx" presStyleIdx="4" presStyleCnt="6" custLinFactNeighborY="-70658">
        <dgm:presLayoutVars>
          <dgm:chMax val="1"/>
          <dgm:chPref val="1"/>
        </dgm:presLayoutVars>
      </dgm:prSet>
      <dgm:spPr/>
    </dgm:pt>
    <dgm:pt modelId="{E3CB96D7-09CC-4343-9E4E-A4D2517ED061}" type="pres">
      <dgm:prSet presAssocID="{997EED20-EB8B-4654-845F-95E376501A61}" presName="sibTrans" presStyleCnt="0"/>
      <dgm:spPr/>
    </dgm:pt>
    <dgm:pt modelId="{906FC08A-CE23-46E2-A047-2505D3A9ECC1}" type="pres">
      <dgm:prSet presAssocID="{1CFE26B4-9B65-4346-BFDF-2118130A408A}" presName="compNode" presStyleCnt="0"/>
      <dgm:spPr/>
    </dgm:pt>
    <dgm:pt modelId="{4E56F363-1E76-4736-AB67-119D51C003EF}" type="pres">
      <dgm:prSet presAssocID="{1CFE26B4-9B65-4346-BFDF-2118130A408A}" presName="iconBgRect" presStyleLbl="bgShp" presStyleIdx="5" presStyleCnt="6" custLinFactNeighborY="-28203"/>
      <dgm:spPr>
        <a:prstGeom prst="rect">
          <a:avLst/>
        </a:prstGeom>
      </dgm:spPr>
    </dgm:pt>
    <dgm:pt modelId="{7AF0EDB5-1538-4845-A2C2-AE3F6C686B2B}" type="pres">
      <dgm:prSet presAssocID="{1CFE26B4-9B65-4346-BFDF-2118130A408A}" presName="iconRect" presStyleLbl="node1" presStyleIdx="5" presStyleCnt="6" custLinFactNeighborY="-49161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8107110C-52CF-46C4-8B24-533661400524}" type="pres">
      <dgm:prSet presAssocID="{1CFE26B4-9B65-4346-BFDF-2118130A408A}" presName="spaceRect" presStyleCnt="0"/>
      <dgm:spPr/>
    </dgm:pt>
    <dgm:pt modelId="{C58A0532-12B6-49FF-8068-867DBB81CFD7}" type="pres">
      <dgm:prSet presAssocID="{1CFE26B4-9B65-4346-BFDF-2118130A408A}" presName="textRect" presStyleLbl="revTx" presStyleIdx="5" presStyleCnt="6" custLinFactNeighborY="-66167">
        <dgm:presLayoutVars>
          <dgm:chMax val="1"/>
          <dgm:chPref val="1"/>
        </dgm:presLayoutVars>
      </dgm:prSet>
      <dgm:spPr/>
    </dgm:pt>
  </dgm:ptLst>
  <dgm:cxnLst>
    <dgm:cxn modelId="{FE27900D-ABAA-4A6B-B265-69CE551A45F3}" type="presOf" srcId="{5F527937-CD5F-4682-B04B-CEBA79E99ED4}" destId="{9A1458B1-9A61-4DC2-8626-D1B5B6AAF481}" srcOrd="0" destOrd="0" presId="urn:microsoft.com/office/officeart/2018/5/layout/IconCircleLabelList"/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2A8C156-4F81-4A90-B08E-225C5B39F500}" srcId="{23048C61-36D6-4B73-9AF4-D31B74104F82}" destId="{67FFBD6F-56B0-43EB-BBD0-B4BD04E7A66C}" srcOrd="4" destOrd="0" parTransId="{467E952F-FCBD-4614-9654-273CCC048B2A}" sibTransId="{997EED20-EB8B-4654-845F-95E376501A61}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B87B8585-5933-44CB-8613-22A6A28A0580}" srcId="{23048C61-36D6-4B73-9AF4-D31B74104F82}" destId="{1CFE26B4-9B65-4346-BFDF-2118130A408A}" srcOrd="5" destOrd="0" parTransId="{5CA05856-F534-4653-AEA8-793EA21C67A9}" sibTransId="{0F5FF731-238A-4024-9A80-B5EEB41A15F1}"/>
    <dgm:cxn modelId="{96950CB6-20C6-40CE-9A70-E909B68C5BC7}" type="presOf" srcId="{67FFBD6F-56B0-43EB-BBD0-B4BD04E7A66C}" destId="{E1F920E6-D82F-406A-9C4B-D9A87DB39F98}" srcOrd="0" destOrd="0" presId="urn:microsoft.com/office/officeart/2018/5/layout/IconCircleLabelList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3814FBEE-0B4F-4014-9F5F-07BD8736F1B2}" type="presOf" srcId="{1CFE26B4-9B65-4346-BFDF-2118130A408A}" destId="{C58A0532-12B6-49FF-8068-867DBB81CFD7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FEEC04FE-33FF-4741-8C41-C1313093F66A}" srcId="{23048C61-36D6-4B73-9AF4-D31B74104F82}" destId="{5F527937-CD5F-4682-B04B-CEBA79E99ED4}" srcOrd="3" destOrd="0" parTransId="{FBFBF700-F8A4-474A-A342-2C1752EB13B8}" sibTransId="{6609A378-B1CD-4490-BAD7-454637280DC6}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  <dgm:cxn modelId="{84483EA1-6D42-4C27-B1A6-7DC975CAC4CE}" type="presParOf" srcId="{BBF80FC7-D448-4483-A6C9-4EAE4BE5CAF2}" destId="{7C587D4C-D5B4-435C-815B-2630941AFADB}" srcOrd="5" destOrd="0" presId="urn:microsoft.com/office/officeart/2018/5/layout/IconCircleLabelList"/>
    <dgm:cxn modelId="{C34F84F1-9392-42B9-97B0-6BBD611B8B72}" type="presParOf" srcId="{BBF80FC7-D448-4483-A6C9-4EAE4BE5CAF2}" destId="{083D6136-A58E-46F1-A866-3D3D120706A2}" srcOrd="6" destOrd="0" presId="urn:microsoft.com/office/officeart/2018/5/layout/IconCircleLabelList"/>
    <dgm:cxn modelId="{7167355C-751F-4F11-A5AF-BF8B9202122B}" type="presParOf" srcId="{083D6136-A58E-46F1-A866-3D3D120706A2}" destId="{7C7730D2-6F5C-4C07-B6C9-7B78FB830E86}" srcOrd="0" destOrd="0" presId="urn:microsoft.com/office/officeart/2018/5/layout/IconCircleLabelList"/>
    <dgm:cxn modelId="{05BB08F0-1A8D-4904-B6C1-4D54D954EF78}" type="presParOf" srcId="{083D6136-A58E-46F1-A866-3D3D120706A2}" destId="{73DE5867-8622-4ECE-BF05-C44C4A70ACD9}" srcOrd="1" destOrd="0" presId="urn:microsoft.com/office/officeart/2018/5/layout/IconCircleLabelList"/>
    <dgm:cxn modelId="{8BC4F5AE-58D1-4C57-BBDF-AFD4D145CDB1}" type="presParOf" srcId="{083D6136-A58E-46F1-A866-3D3D120706A2}" destId="{F4DE9A7E-7688-460B-B8B9-0ED123555AC3}" srcOrd="2" destOrd="0" presId="urn:microsoft.com/office/officeart/2018/5/layout/IconCircleLabelList"/>
    <dgm:cxn modelId="{3EBC4A66-D035-4B74-A0FE-D6D85C28364B}" type="presParOf" srcId="{083D6136-A58E-46F1-A866-3D3D120706A2}" destId="{9A1458B1-9A61-4DC2-8626-D1B5B6AAF481}" srcOrd="3" destOrd="0" presId="urn:microsoft.com/office/officeart/2018/5/layout/IconCircleLabelList"/>
    <dgm:cxn modelId="{30C31044-8037-4A52-8D8E-39DA041007ED}" type="presParOf" srcId="{BBF80FC7-D448-4483-A6C9-4EAE4BE5CAF2}" destId="{4724C23C-407F-482F-A2D0-67F596F6CFCA}" srcOrd="7" destOrd="0" presId="urn:microsoft.com/office/officeart/2018/5/layout/IconCircleLabelList"/>
    <dgm:cxn modelId="{CE297C65-D5A8-4841-AF7A-A7456732676F}" type="presParOf" srcId="{BBF80FC7-D448-4483-A6C9-4EAE4BE5CAF2}" destId="{6FE1ADDD-0990-4D75-A5D5-EF81AF9FA32C}" srcOrd="8" destOrd="0" presId="urn:microsoft.com/office/officeart/2018/5/layout/IconCircleLabelList"/>
    <dgm:cxn modelId="{D92FC23C-4325-4F7E-A224-C09A4CB6B6D2}" type="presParOf" srcId="{6FE1ADDD-0990-4D75-A5D5-EF81AF9FA32C}" destId="{36278FB6-E1FB-41C5-9E64-C3CD6347D9EE}" srcOrd="0" destOrd="0" presId="urn:microsoft.com/office/officeart/2018/5/layout/IconCircleLabelList"/>
    <dgm:cxn modelId="{07C471FE-F169-46F1-9191-802B565EF869}" type="presParOf" srcId="{6FE1ADDD-0990-4D75-A5D5-EF81AF9FA32C}" destId="{DFA4AADF-7CE3-49CE-9266-1FF1685AE72B}" srcOrd="1" destOrd="0" presId="urn:microsoft.com/office/officeart/2018/5/layout/IconCircleLabelList"/>
    <dgm:cxn modelId="{84ABD393-3EAB-4385-822D-0AD3AD6FE346}" type="presParOf" srcId="{6FE1ADDD-0990-4D75-A5D5-EF81AF9FA32C}" destId="{664BDC54-3C32-4107-A9C7-14DDE767E150}" srcOrd="2" destOrd="0" presId="urn:microsoft.com/office/officeart/2018/5/layout/IconCircleLabelList"/>
    <dgm:cxn modelId="{454E4FA0-4B9B-4F04-AC69-DCD2FD5598AC}" type="presParOf" srcId="{6FE1ADDD-0990-4D75-A5D5-EF81AF9FA32C}" destId="{E1F920E6-D82F-406A-9C4B-D9A87DB39F98}" srcOrd="3" destOrd="0" presId="urn:microsoft.com/office/officeart/2018/5/layout/IconCircleLabelList"/>
    <dgm:cxn modelId="{A355ECC9-E90C-4F60-AB4A-BDED4C383C43}" type="presParOf" srcId="{BBF80FC7-D448-4483-A6C9-4EAE4BE5CAF2}" destId="{E3CB96D7-09CC-4343-9E4E-A4D2517ED061}" srcOrd="9" destOrd="0" presId="urn:microsoft.com/office/officeart/2018/5/layout/IconCircleLabelList"/>
    <dgm:cxn modelId="{560DD1A4-E47F-410F-9EA7-B4E1058E25DF}" type="presParOf" srcId="{BBF80FC7-D448-4483-A6C9-4EAE4BE5CAF2}" destId="{906FC08A-CE23-46E2-A047-2505D3A9ECC1}" srcOrd="10" destOrd="0" presId="urn:microsoft.com/office/officeart/2018/5/layout/IconCircleLabelList"/>
    <dgm:cxn modelId="{31DFC9A8-2945-49C1-8543-3B2AD96BDFF9}" type="presParOf" srcId="{906FC08A-CE23-46E2-A047-2505D3A9ECC1}" destId="{4E56F363-1E76-4736-AB67-119D51C003EF}" srcOrd="0" destOrd="0" presId="urn:microsoft.com/office/officeart/2018/5/layout/IconCircleLabelList"/>
    <dgm:cxn modelId="{4168825E-59BA-4190-A88D-6AAC1504C23F}" type="presParOf" srcId="{906FC08A-CE23-46E2-A047-2505D3A9ECC1}" destId="{7AF0EDB5-1538-4845-A2C2-AE3F6C686B2B}" srcOrd="1" destOrd="0" presId="urn:microsoft.com/office/officeart/2018/5/layout/IconCircleLabelList"/>
    <dgm:cxn modelId="{6D28B219-2E03-4BD1-AB21-7D2D9B59B21E}" type="presParOf" srcId="{906FC08A-CE23-46E2-A047-2505D3A9ECC1}" destId="{8107110C-52CF-46C4-8B24-533661400524}" srcOrd="2" destOrd="0" presId="urn:microsoft.com/office/officeart/2018/5/layout/IconCircleLabelList"/>
    <dgm:cxn modelId="{649CD18B-E025-4E7D-AD39-3C8252ED19AE}" type="presParOf" srcId="{906FC08A-CE23-46E2-A047-2505D3A9ECC1}" destId="{C58A0532-12B6-49FF-8068-867DBB81C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Eficacia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Valor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Gasto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64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88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296034" y="12897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noProof="1">
              <a:solidFill>
                <a:schemeClr val="tx1"/>
              </a:solidFill>
              <a:latin typeface="+mn-lt"/>
            </a:rPr>
            <a:t>Optimización</a:t>
          </a:r>
          <a:br>
            <a:rPr lang="es-ES" sz="1100" b="1" i="0" u="none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</a:rPr>
            <a:t>dolor sit amet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1289735"/>
        <a:ext cx="1800000" cy="720000"/>
      </dsp:txXfrm>
    </dsp:sp>
    <dsp:sp modelId="{ADBD35B6-559C-4E4F-9574-4BA9274B6091}">
      <dsp:nvSpPr>
        <dsp:cNvPr id="0" name=""/>
        <dsp:cNvSpPr/>
      </dsp:nvSpPr>
      <dsp:spPr>
        <a:xfrm>
          <a:off x="2762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96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411034" y="12889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planificación</a:t>
          </a:r>
          <a:br>
            <a:rPr lang="es-ES" sz="12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</a:t>
          </a:r>
        </a:p>
      </dsp:txBody>
      <dsp:txXfrm>
        <a:off x="2411034" y="1288979"/>
        <a:ext cx="1800000" cy="720000"/>
      </dsp:txXfrm>
    </dsp:sp>
    <dsp:sp modelId="{52DD5B11-FE57-4B46-9EB7-8C21EE2C8AE2}">
      <dsp:nvSpPr>
        <dsp:cNvPr id="0" name=""/>
        <dsp:cNvSpPr/>
      </dsp:nvSpPr>
      <dsp:spPr>
        <a:xfrm>
          <a:off x="4877034" y="15299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111034" y="2492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526034" y="128874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prstClr val="white"/>
              </a:solidFill>
              <a:latin typeface="+mn-lt"/>
              <a:ea typeface="+mn-ea"/>
              <a:cs typeface="+mn-cs"/>
            </a:rPr>
            <a:t>Investigación</a:t>
          </a:r>
          <a:br>
            <a:rPr lang="es-ES" sz="1500" kern="1200" noProof="1">
              <a:solidFill>
                <a:schemeClr val="tx1"/>
              </a:solidFill>
              <a:latin typeface="+mn-lt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1288749"/>
        <a:ext cx="1800000" cy="720000"/>
      </dsp:txXfrm>
    </dsp:sp>
    <dsp:sp modelId="{7C7730D2-6F5C-4C07-B6C9-7B78FB830E86}">
      <dsp:nvSpPr>
        <dsp:cNvPr id="0" name=""/>
        <dsp:cNvSpPr/>
      </dsp:nvSpPr>
      <dsp:spPr>
        <a:xfrm>
          <a:off x="64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E5867-8622-4ECE-BF05-C44C4A70ACD9}">
      <dsp:nvSpPr>
        <dsp:cNvPr id="0" name=""/>
        <dsp:cNvSpPr/>
      </dsp:nvSpPr>
      <dsp:spPr>
        <a:xfrm>
          <a:off x="88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58B1-9A61-4DC2-8626-D1B5B6AAF481}">
      <dsp:nvSpPr>
        <dsp:cNvPr id="0" name=""/>
        <dsp:cNvSpPr/>
      </dsp:nvSpPr>
      <dsp:spPr>
        <a:xfrm>
          <a:off x="296034" y="355628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VÍNCULOS</a:t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noProof="1">
            <a:solidFill>
              <a:schemeClr val="tx1"/>
            </a:solidFill>
            <a:latin typeface="+mn-lt"/>
          </a:endParaRPr>
        </a:p>
      </dsp:txBody>
      <dsp:txXfrm>
        <a:off x="296034" y="3556281"/>
        <a:ext cx="1800000" cy="720000"/>
      </dsp:txXfrm>
    </dsp:sp>
    <dsp:sp modelId="{36278FB6-E1FB-41C5-9E64-C3CD6347D9EE}">
      <dsp:nvSpPr>
        <dsp:cNvPr id="0" name=""/>
        <dsp:cNvSpPr/>
      </dsp:nvSpPr>
      <dsp:spPr>
        <a:xfrm>
          <a:off x="2762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4AADF-7CE3-49CE-9266-1FF1685AE72B}">
      <dsp:nvSpPr>
        <dsp:cNvPr id="0" name=""/>
        <dsp:cNvSpPr/>
      </dsp:nvSpPr>
      <dsp:spPr>
        <a:xfrm>
          <a:off x="2996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20E6-D82F-406A-9C4B-D9A87DB39F98}">
      <dsp:nvSpPr>
        <dsp:cNvPr id="0" name=""/>
        <dsp:cNvSpPr/>
      </dsp:nvSpPr>
      <dsp:spPr>
        <a:xfrm>
          <a:off x="2411034" y="355656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TECNOLOGÍA</a:t>
          </a:r>
          <a:br>
            <a:rPr lang="es-ES" sz="15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prstClr val="white"/>
              </a:solidFill>
              <a:latin typeface="+mn-lt"/>
              <a:ea typeface="+mn-ea"/>
              <a:cs typeface="+mn-cs"/>
            </a:rPr>
            <a:t>dolor sit amet </a:t>
          </a:r>
          <a:endParaRPr lang="es-ES" sz="1100" kern="1200" cap="none" noProof="1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2411034" y="3556561"/>
        <a:ext cx="1800000" cy="720000"/>
      </dsp:txXfrm>
    </dsp:sp>
    <dsp:sp modelId="{4E56F363-1E76-4736-AB67-119D51C003EF}">
      <dsp:nvSpPr>
        <dsp:cNvPr id="0" name=""/>
        <dsp:cNvSpPr/>
      </dsp:nvSpPr>
      <dsp:spPr>
        <a:xfrm>
          <a:off x="4877034" y="2315630"/>
          <a:ext cx="1098000" cy="109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DB5-1538-4845-A2C2-AE3F6C686B2B}">
      <dsp:nvSpPr>
        <dsp:cNvPr id="0" name=""/>
        <dsp:cNvSpPr/>
      </dsp:nvSpPr>
      <dsp:spPr>
        <a:xfrm>
          <a:off x="5111034" y="2549585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0532-12B6-49FF-8068-867DBB81CFD7}">
      <dsp:nvSpPr>
        <dsp:cNvPr id="0" name=""/>
        <dsp:cNvSpPr/>
      </dsp:nvSpPr>
      <dsp:spPr>
        <a:xfrm>
          <a:off x="4526034" y="35888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1" i="0" u="none" kern="1200" cap="all" noProof="1">
              <a:solidFill>
                <a:schemeClr val="tx1"/>
              </a:solidFill>
              <a:latin typeface="+mn-lt"/>
              <a:ea typeface="+mn-ea"/>
              <a:cs typeface="+mn-cs"/>
            </a:rPr>
            <a:t>administración</a:t>
          </a:r>
          <a:br>
            <a:rPr lang="es-ES" sz="1200" b="1" kern="1200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Lorem Ipsum</a:t>
          </a:r>
          <a:b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s-ES" sz="1200" kern="1200" cap="none" noProof="1">
              <a:solidFill>
                <a:schemeClr val="tx1"/>
              </a:solidFill>
              <a:latin typeface="+mn-lt"/>
              <a:ea typeface="+mn-ea"/>
              <a:cs typeface="+mn-cs"/>
            </a:rPr>
            <a:t>dolor sit amet </a:t>
          </a:r>
        </a:p>
      </dsp:txBody>
      <dsp:txXfrm>
        <a:off x="4526034" y="358889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Eficacia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Valor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Gasto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02F1CD6-83D7-4AFB-B44E-9B783AF7F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BFA468-76A1-4AFF-8A25-EDF86E61A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78520-E9AB-4B1A-9B49-E67C72256C29}" type="datetimeFigureOut">
              <a:rPr lang="es-ES" smtClean="0"/>
              <a:t>17/11/2020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5C005-4ADD-42E5-B8DF-CB4478D3CC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A2E970-8FFB-4C05-AA67-65B70B39B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C2AA7-279B-4C56-AF4B-F60E713A5A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0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881C-69AF-4E68-B910-A30DC57EEF83}" type="datetimeFigureOut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2ED02-0BE9-46EA-BA63-E1EED13817D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20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34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9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23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2ED02-0BE9-46EA-BA63-E1EED13817D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7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0E83B3-2DF2-4C51-8E37-F0891FBF120C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6DD05-C942-401F-BA9D-1FF2ECF27C7A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386C7-0916-4725-9AF6-7DDE6FD7513B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D2A35-1D5E-47C8-8B08-48CCCCCDDF4D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9F04CC-8741-45EA-9BD2-B1BD38506667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FAF36-9F18-4027-B0AC-A2B1BE25CF1B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4A86A-2CEE-444A-AE80-15C3ABA49728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2B2A3C-8431-49B4-B96F-C4B888D3E457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5563F4-9295-4742-9244-84287EB7291F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80820C-E135-48C2-83AB-4A8E29380C8D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4E08F-4E28-408F-ADA0-39396887AC06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605A5A-DCAF-481E-BBF5-8C07CB5D8493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8288-3577-4402-B328-FD4294D38999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7DEEB-AC70-4070-BF1B-ABC9B6FC04DF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15D6D5-B3C0-46E2-BD0D-E0FD25BADF10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1006A-89A7-4F62-93D0-38C1C96445DC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F0BA48-95C2-4B97-AC2A-FFEF570A9561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39B356B7-B422-45F8-B0DC-60582FE5A1F5}" type="datetime1">
              <a:rPr lang="es-ES" noProof="0" smtClean="0"/>
              <a:t>17/11/2020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22" y="2106788"/>
            <a:ext cx="11830755" cy="1893711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PAQUETES DE AUDITORÍA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0" y="4610805"/>
            <a:ext cx="8825658" cy="1636888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es-ES" dirty="0"/>
              <a:t>ROBERTO GONZALES</a:t>
            </a:r>
          </a:p>
          <a:p>
            <a:pPr algn="ctr" rtl="0"/>
            <a:r>
              <a:rPr lang="es-ES" dirty="0"/>
              <a:t>YULANDI CHACON</a:t>
            </a:r>
          </a:p>
          <a:p>
            <a:pPr algn="ctr" rtl="0"/>
            <a:r>
              <a:rPr lang="es-ES" dirty="0"/>
              <a:t>FREDDY ARIAS</a:t>
            </a:r>
          </a:p>
          <a:p>
            <a:pPr algn="ctr" rtl="0"/>
            <a:r>
              <a:rPr lang="es-ES" dirty="0"/>
              <a:t>MARIA FERNANDA SOLIS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74EA2-DD6A-44AC-BBBF-3607EE03E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555" y="883355"/>
            <a:ext cx="8825658" cy="3329581"/>
          </a:xfrm>
        </p:spPr>
        <p:txBody>
          <a:bodyPr/>
          <a:lstStyle/>
          <a:p>
            <a:r>
              <a:rPr lang="es-CR" dirty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24E5A-FAEF-4600-A41B-C3499906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4E75F-78CF-438C-BDCE-BDEB9647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INTRODUCCIÓN</a:t>
            </a:r>
          </a:p>
          <a:p>
            <a:r>
              <a:rPr lang="es-CR" dirty="0"/>
              <a:t>DESARROLLO</a:t>
            </a:r>
          </a:p>
          <a:p>
            <a:r>
              <a:rPr lang="es-CR" dirty="0"/>
              <a:t>¿QUESON LOS PAQUETES DE AUDITORIA?</a:t>
            </a:r>
          </a:p>
          <a:p>
            <a:r>
              <a:rPr lang="es-CR" dirty="0"/>
              <a:t>PROPOSITO Y OBVETIVOS PRINCIPALES </a:t>
            </a:r>
          </a:p>
          <a:p>
            <a:r>
              <a:rPr lang="es-CR" dirty="0"/>
              <a:t>CARACTERÍSTICAS</a:t>
            </a:r>
          </a:p>
          <a:p>
            <a:r>
              <a:rPr lang="es-CR" dirty="0"/>
              <a:t>TIPOS DE SOFTWARE</a:t>
            </a:r>
          </a:p>
          <a:p>
            <a:r>
              <a:rPr lang="es-CR"/>
              <a:t>¿POR QUÉ EL USO DE PAQUETES DE AUDITORIA?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9010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Elipse 1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agen 1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ctángulo 1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Marcador de posición de contenido 13" descr="forma geométrica en un fondo de círculos y líneas">
            <a:extLst>
              <a:ext uri="{FF2B5EF4-FFF2-40B4-BE49-F238E27FC236}">
                <a16:creationId xmlns:a16="http://schemas.microsoft.com/office/drawing/2014/main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ctángulo 136">
            <a:extLst>
              <a:ext uri="{FF2B5EF4-FFF2-40B4-BE49-F238E27FC236}">
                <a16:creationId xmlns:a16="http://schemas.microsoft.com/office/drawing/2014/main" id="{529DF628-3DC1-41BF-9730-E680D7FC2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s-ES" sz="3200" dirty="0">
                <a:solidFill>
                  <a:schemeClr val="bg1"/>
                </a:solidFill>
              </a:rPr>
              <a:t>Estrategia de marketing</a:t>
            </a:r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623695FD-17A6-460C-AFB4-A56F8DFB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aphicFrame>
        <p:nvGraphicFramePr>
          <p:cNvPr id="32" name="Marcador de posición de contenido 2" descr="Iconos de SmartArt">
            <a:extLst>
              <a:ext uri="{FF2B5EF4-FFF2-40B4-BE49-F238E27FC236}">
                <a16:creationId xmlns:a16="http://schemas.microsoft.com/office/drawing/2014/main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672336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rtl="0"/>
            <a:r>
              <a:rPr lang="es-ES" sz="3200" dirty="0"/>
              <a:t>Las redes sociales</a:t>
            </a:r>
            <a:br>
              <a:rPr lang="es-ES" sz="3200" dirty="0"/>
            </a:br>
            <a:r>
              <a:rPr lang="es-ES" sz="3200" dirty="0"/>
              <a:t>y los contenidos son las prioridades principales</a:t>
            </a:r>
          </a:p>
        </p:txBody>
      </p:sp>
      <p:graphicFrame>
        <p:nvGraphicFramePr>
          <p:cNvPr id="6" name="Marcador de posición de contenido 5" descr="Gráfico de barras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521147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4088033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2900" dirty="0"/>
              <a:t>Pirámide de métricas de marketing digital</a:t>
            </a:r>
          </a:p>
        </p:txBody>
      </p:sp>
      <p:pic>
        <p:nvPicPr>
          <p:cNvPr id="16" name="Marcador de posición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a 13" descr="Gráfico circular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029010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alguien@ejemplo.com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Ion digital</Template>
  <TotalTime>8</TotalTime>
  <Words>123</Words>
  <Application>Microsoft Office PowerPoint</Application>
  <PresentationFormat>Panorámica</PresentationFormat>
  <Paragraphs>33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PAQUETES DE AUDITORÍA</vt:lpstr>
      <vt:lpstr>INTRODUCCIÓN</vt:lpstr>
      <vt:lpstr>AGENDA</vt:lpstr>
      <vt:lpstr>Estrategia de marketing</vt:lpstr>
      <vt:lpstr>Las redes sociales y los contenidos son las prioridades principales</vt:lpstr>
      <vt:lpstr>Pirámide de métricas de marketing digital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PAQUETES DE AUDITORÍA</dc:title>
  <dc:creator>MARIA SOLIS</dc:creator>
  <cp:lastModifiedBy>MARIA SOLIS</cp:lastModifiedBy>
  <cp:revision>1</cp:revision>
  <dcterms:created xsi:type="dcterms:W3CDTF">2020-11-13T16:33:59Z</dcterms:created>
  <dcterms:modified xsi:type="dcterms:W3CDTF">2020-11-17T20:25:51Z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